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7"/>
  </p:notesMasterIdLst>
  <p:handoutMasterIdLst>
    <p:handoutMasterId r:id="rId38"/>
  </p:handoutMasterIdLst>
  <p:sldIdLst>
    <p:sldId id="411" r:id="rId2"/>
    <p:sldId id="384" r:id="rId3"/>
    <p:sldId id="387" r:id="rId4"/>
    <p:sldId id="398" r:id="rId5"/>
    <p:sldId id="409" r:id="rId6"/>
    <p:sldId id="399" r:id="rId7"/>
    <p:sldId id="392" r:id="rId8"/>
    <p:sldId id="408" r:id="rId9"/>
    <p:sldId id="400" r:id="rId10"/>
    <p:sldId id="389" r:id="rId11"/>
    <p:sldId id="402" r:id="rId12"/>
    <p:sldId id="364" r:id="rId13"/>
    <p:sldId id="418" r:id="rId14"/>
    <p:sldId id="395" r:id="rId15"/>
    <p:sldId id="396" r:id="rId16"/>
    <p:sldId id="403" r:id="rId17"/>
    <p:sldId id="397" r:id="rId18"/>
    <p:sldId id="404" r:id="rId19"/>
    <p:sldId id="401" r:id="rId20"/>
    <p:sldId id="421" r:id="rId21"/>
    <p:sldId id="419" r:id="rId22"/>
    <p:sldId id="405" r:id="rId23"/>
    <p:sldId id="412" r:id="rId24"/>
    <p:sldId id="413" r:id="rId25"/>
    <p:sldId id="414" r:id="rId26"/>
    <p:sldId id="415" r:id="rId27"/>
    <p:sldId id="417" r:id="rId28"/>
    <p:sldId id="422" r:id="rId29"/>
    <p:sldId id="416" r:id="rId30"/>
    <p:sldId id="420" r:id="rId31"/>
    <p:sldId id="423" r:id="rId32"/>
    <p:sldId id="424" r:id="rId33"/>
    <p:sldId id="425" r:id="rId34"/>
    <p:sldId id="426" r:id="rId35"/>
    <p:sldId id="42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41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>
        <p:scale>
          <a:sx n="100" d="100"/>
          <a:sy n="100" d="100"/>
        </p:scale>
        <p:origin x="240" y="366"/>
      </p:cViewPr>
      <p:guideLst>
        <p:guide pos="3840"/>
        <p:guide orient="horz" pos="2341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7D5F2-B836-4E8F-9C33-4049AF5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6" y="1268413"/>
            <a:ext cx="2469962" cy="30357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173378" y="4039550"/>
            <a:ext cx="541133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1296"/>
              </p:ext>
            </p:extLst>
          </p:nvPr>
        </p:nvGraphicFramePr>
        <p:xfrm>
          <a:off x="695324" y="2314258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2FC3EB-33E7-44AE-8A16-4CF115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6" y="1282911"/>
            <a:ext cx="1976526" cy="24292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225478" y="3504064"/>
            <a:ext cx="550346" cy="1402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07733"/>
              </p:ext>
            </p:extLst>
          </p:nvPr>
        </p:nvGraphicFramePr>
        <p:xfrm>
          <a:off x="2132647" y="3985191"/>
          <a:ext cx="792670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65491"/>
              </p:ext>
            </p:extLst>
          </p:nvPr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027"/>
              </p:ext>
            </p:extLst>
          </p:nvPr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195"/>
              </p:ext>
            </p:extLst>
          </p:nvPr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9013"/>
              </p:ext>
            </p:extLst>
          </p:nvPr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3024"/>
              </p:ext>
            </p:extLst>
          </p:nvPr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0758"/>
              </p:ext>
            </p:extLst>
          </p:nvPr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914"/>
              </p:ext>
            </p:extLst>
          </p:nvPr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F1636-FAF6-4637-A3D6-17D48448C6E4}"/>
              </a:ext>
            </a:extLst>
          </p:cNvPr>
          <p:cNvGrpSpPr>
            <a:grpSpLocks noChangeAspect="1"/>
          </p:cNvGrpSpPr>
          <p:nvPr/>
        </p:nvGrpSpPr>
        <p:grpSpPr>
          <a:xfrm>
            <a:off x="6539147" y="3061005"/>
            <a:ext cx="4308822" cy="2330314"/>
            <a:chOff x="6614123" y="2515047"/>
            <a:chExt cx="4882552" cy="26406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AFFD8F-632E-4881-BEF0-15B619AF2572}"/>
                </a:ext>
              </a:extLst>
            </p:cNvPr>
            <p:cNvGrpSpPr/>
            <p:nvPr/>
          </p:nvGrpSpPr>
          <p:grpSpPr>
            <a:xfrm>
              <a:off x="6614123" y="2515047"/>
              <a:ext cx="4882552" cy="2361227"/>
              <a:chOff x="6090249" y="3892290"/>
              <a:chExt cx="4882552" cy="23612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BEA602-D581-40AF-BE46-BF326DF3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892292"/>
                <a:ext cx="4876800" cy="23612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B4ED43-423D-4E6F-8F41-6B97DA13E5DF}"/>
                  </a:ext>
                </a:extLst>
              </p:cNvPr>
              <p:cNvSpPr/>
              <p:nvPr/>
            </p:nvSpPr>
            <p:spPr>
              <a:xfrm>
                <a:off x="6090249" y="3892290"/>
                <a:ext cx="1927683" cy="23480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E7134-B5DE-4933-8ED1-CDBCCF7CD741}"/>
                </a:ext>
              </a:extLst>
            </p:cNvPr>
            <p:cNvSpPr txBox="1"/>
            <p:nvPr/>
          </p:nvSpPr>
          <p:spPr>
            <a:xfrm>
              <a:off x="6614123" y="4847871"/>
              <a:ext cx="487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설정창 팝업</a:t>
              </a:r>
              <a:endParaRPr lang="en-US" altLang="ko-KR" sz="1400" dirty="0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9007"/>
              </p:ext>
            </p:extLst>
          </p:nvPr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756239"/>
              </p:ext>
            </p:extLst>
          </p:nvPr>
        </p:nvGraphicFramePr>
        <p:xfrm>
          <a:off x="2230277" y="1268413"/>
          <a:ext cx="7731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45385"/>
              </p:ext>
            </p:extLst>
          </p:nvPr>
        </p:nvGraphicFramePr>
        <p:xfrm>
          <a:off x="762263" y="2325583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6235120" y="1862638"/>
            <a:ext cx="5261555" cy="3576626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021"/>
              </p:ext>
            </p:extLst>
          </p:nvPr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18275" y="-1806853"/>
            <a:ext cx="102541" cy="6667960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84076"/>
              </p:ext>
            </p:extLst>
          </p:nvPr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522255" y="-2700552"/>
            <a:ext cx="340722" cy="86608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61556"/>
              </p:ext>
            </p:extLst>
          </p:nvPr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73572"/>
              </p:ext>
            </p:extLst>
          </p:nvPr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H="1" flipV="1">
            <a:off x="6459222" y="-2591724"/>
            <a:ext cx="83356" cy="8605292"/>
          </a:xfrm>
          <a:prstGeom prst="bentConnector4">
            <a:avLst>
              <a:gd name="adj1" fmla="val -274245"/>
              <a:gd name="adj2" fmla="val 519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482005-8F22-40E0-B29F-1CF41617F0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627" y="3086505"/>
            <a:ext cx="5065726" cy="3090206"/>
            <a:chOff x="701597" y="2496023"/>
            <a:chExt cx="6096913" cy="37192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68D5A4-8BBE-421A-8627-AF8F5AFC3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158"/>
            <a:stretch/>
          </p:blipFill>
          <p:spPr>
            <a:xfrm>
              <a:off x="902795" y="4334387"/>
              <a:ext cx="2622406" cy="1576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5623E0-DDEF-4684-8656-2DFC439F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158"/>
            <a:stretch/>
          </p:blipFill>
          <p:spPr>
            <a:xfrm>
              <a:off x="3974905" y="4334387"/>
              <a:ext cx="2622406" cy="1576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891C46-FDEA-4779-8327-7422DF3C2FE5}"/>
                </a:ext>
              </a:extLst>
            </p:cNvPr>
            <p:cNvSpPr/>
            <p:nvPr/>
          </p:nvSpPr>
          <p:spPr>
            <a:xfrm>
              <a:off x="981041" y="5316958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A7C14F-D4DD-4617-9686-B2B3FA5B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5483247"/>
              <a:ext cx="202853" cy="25638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C520603-962D-4718-8B3D-72B1AADBE7C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1592084" y="5160541"/>
              <a:ext cx="4495648" cy="450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A94DAD-234B-4232-AED0-FFD75EB138C9}"/>
                </a:ext>
              </a:extLst>
            </p:cNvPr>
            <p:cNvSpPr/>
            <p:nvPr/>
          </p:nvSpPr>
          <p:spPr>
            <a:xfrm>
              <a:off x="6087732" y="508275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C9D1A8-7C6E-4B80-AAFA-D649A3372684}"/>
                </a:ext>
              </a:extLst>
            </p:cNvPr>
            <p:cNvSpPr/>
            <p:nvPr/>
          </p:nvSpPr>
          <p:spPr>
            <a:xfrm>
              <a:off x="6087732" y="5611439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DA0494F-626D-4CF4-A3F7-40C08C6BDD4D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592084" y="5611439"/>
              <a:ext cx="4495648" cy="777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C084A-38BE-4959-B5FE-AEAE9CCA376A}"/>
                </a:ext>
              </a:extLst>
            </p:cNvPr>
            <p:cNvSpPr txBox="1"/>
            <p:nvPr/>
          </p:nvSpPr>
          <p:spPr>
            <a:xfrm>
              <a:off x="701597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비활성화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02A51-B053-42F3-BC59-37C3D87674A2}"/>
                </a:ext>
              </a:extLst>
            </p:cNvPr>
            <p:cNvSpPr txBox="1"/>
            <p:nvPr/>
          </p:nvSpPr>
          <p:spPr>
            <a:xfrm>
              <a:off x="3773710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우선도가 낮은 모든 항목 우선도 상승</a:t>
              </a:r>
              <a:endParaRPr lang="en-US" altLang="ko-KR" sz="105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09D7DF-9775-4B1C-999E-EA08DE46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1229"/>
            <a:stretch/>
          </p:blipFill>
          <p:spPr>
            <a:xfrm>
              <a:off x="902797" y="2497175"/>
              <a:ext cx="2622404" cy="15741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C15F7-D5DE-4D02-B630-02E6DE63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158"/>
            <a:stretch/>
          </p:blipFill>
          <p:spPr>
            <a:xfrm>
              <a:off x="3974907" y="2496023"/>
              <a:ext cx="2622404" cy="15764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74A3B5-5E3A-454B-AEEB-03437FBA5785}"/>
                </a:ext>
              </a:extLst>
            </p:cNvPr>
            <p:cNvSpPr txBox="1"/>
            <p:nvPr/>
          </p:nvSpPr>
          <p:spPr>
            <a:xfrm>
              <a:off x="701597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활성화</a:t>
              </a:r>
              <a:endParaRPr lang="en-US" altLang="ko-KR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0F40A-D63C-4528-BD05-71A310CDCC96}"/>
                </a:ext>
              </a:extLst>
            </p:cNvPr>
            <p:cNvSpPr txBox="1"/>
            <p:nvPr/>
          </p:nvSpPr>
          <p:spPr>
            <a:xfrm>
              <a:off x="3773708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제일 낮은 우선도 부여</a:t>
              </a:r>
              <a:endParaRPr lang="en-US" altLang="ko-KR" sz="105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4FFEA-F21E-4245-AC1C-F270D0E5FF29}"/>
                </a:ext>
              </a:extLst>
            </p:cNvPr>
            <p:cNvSpPr/>
            <p:nvPr/>
          </p:nvSpPr>
          <p:spPr>
            <a:xfrm>
              <a:off x="981041" y="3474929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F7AA16-49E6-4BA1-9072-389C44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3641218"/>
              <a:ext cx="202853" cy="256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BF9F81-FE5D-4545-90B3-F8CE06CE1E08}"/>
                </a:ext>
              </a:extLst>
            </p:cNvPr>
            <p:cNvSpPr/>
            <p:nvPr/>
          </p:nvSpPr>
          <p:spPr>
            <a:xfrm>
              <a:off x="6087732" y="351476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D374FC92-EE9F-4246-9CDC-2187FC34999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1592084" y="3592551"/>
              <a:ext cx="4495648" cy="176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12763"/>
              </p:ext>
            </p:extLst>
          </p:nvPr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71701" y="1422400"/>
            <a:ext cx="6574469" cy="2890549"/>
          </a:xfrm>
          <a:prstGeom prst="bentConnector3">
            <a:avLst>
              <a:gd name="adj1" fmla="val 537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26C8CA8-E258-4C7F-80EA-4A88DBD6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9" y="1278050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666667"/>
              </p:ext>
            </p:extLst>
          </p:nvPr>
        </p:nvGraphicFramePr>
        <p:xfrm>
          <a:off x="684212" y="1278050"/>
          <a:ext cx="7993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3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모두 비우기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순서 설정 값이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등급을 각각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1, 2, 3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834356" y="4374296"/>
            <a:ext cx="1135144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4984480" y="-43153"/>
            <a:ext cx="2938167" cy="58967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1E2E89-3A83-48C6-B61C-5FC490D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68" y="2233749"/>
            <a:ext cx="1937153" cy="238418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27299"/>
              </p:ext>
            </p:extLst>
          </p:nvPr>
        </p:nvGraphicFramePr>
        <p:xfrm>
          <a:off x="695325" y="2036111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D8581A3-F731-4AC3-85D0-A0E2524B5BD0}"/>
              </a:ext>
            </a:extLst>
          </p:cNvPr>
          <p:cNvSpPr/>
          <p:nvPr/>
        </p:nvSpPr>
        <p:spPr>
          <a:xfrm>
            <a:off x="8984155" y="4400465"/>
            <a:ext cx="588425" cy="1684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5C0E3F-6BD0-48CC-AF28-9EB3E1A9CB00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53084" y="-124819"/>
            <a:ext cx="2229650" cy="6820918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77" y="1771650"/>
            <a:ext cx="2127135" cy="426678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65215"/>
              </p:ext>
            </p:extLst>
          </p:nvPr>
        </p:nvGraphicFramePr>
        <p:xfrm>
          <a:off x="695326" y="3425843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63742"/>
              </p:ext>
            </p:extLst>
          </p:nvPr>
        </p:nvGraphicFramePr>
        <p:xfrm>
          <a:off x="695326" y="4536039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232CA3-D3B9-4117-BBDF-EC4B94E1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637" y="1796455"/>
            <a:ext cx="2520037" cy="30972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9229"/>
              </p:ext>
            </p:extLst>
          </p:nvPr>
        </p:nvGraphicFramePr>
        <p:xfrm>
          <a:off x="695325" y="1767840"/>
          <a:ext cx="821721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976637" y="4845368"/>
            <a:ext cx="2520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052895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31883"/>
              </p:ext>
            </p:extLst>
          </p:nvPr>
        </p:nvGraphicFramePr>
        <p:xfrm>
          <a:off x="2230277" y="1268413"/>
          <a:ext cx="7731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1360" y="3646321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936" y="3741073"/>
            <a:ext cx="214901" cy="2716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현재 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4914704" y="2590366"/>
            <a:ext cx="84409" cy="2929043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488778"/>
              </p:ext>
            </p:extLst>
          </p:nvPr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필터와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2E5372CE-A670-4FC2-9726-F1BE3997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760498" y="3956906"/>
            <a:ext cx="4736177" cy="22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카드만 보기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109" y="3690891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9042"/>
          <a:stretch/>
        </p:blipFill>
        <p:spPr>
          <a:xfrm>
            <a:off x="8316530" y="1383076"/>
            <a:ext cx="3013891" cy="15172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76793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750742" y="1908718"/>
            <a:ext cx="4566605" cy="232970"/>
          </a:xfrm>
          <a:prstGeom prst="bentConnector3">
            <a:avLst>
              <a:gd name="adj1" fmla="val 80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383075"/>
            <a:ext cx="1515532" cy="15172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4" y="3239936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32" b="43854"/>
          <a:stretch/>
        </p:blipFill>
        <p:spPr>
          <a:xfrm>
            <a:off x="8316530" y="1744430"/>
            <a:ext cx="3013891" cy="63394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66904"/>
              </p:ext>
            </p:extLst>
          </p:nvPr>
        </p:nvGraphicFramePr>
        <p:xfrm>
          <a:off x="898525" y="1383746"/>
          <a:ext cx="59518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2359122" y="1544758"/>
            <a:ext cx="5958224" cy="516644"/>
          </a:xfrm>
          <a:prstGeom prst="bentConnector3">
            <a:avLst>
              <a:gd name="adj1" fmla="val 38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44431"/>
            <a:ext cx="1515532" cy="6339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16B7D52-FA16-4A50-B6DE-3805A5C5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" t="38904" r="23109" b="43656"/>
          <a:stretch/>
        </p:blipFill>
        <p:spPr>
          <a:xfrm>
            <a:off x="898526" y="4553277"/>
            <a:ext cx="4382180" cy="1283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044CDB-E905-438B-B5FE-3C565FA1F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4" t="38904" r="50101" b="43656"/>
          <a:stretch/>
        </p:blipFill>
        <p:spPr>
          <a:xfrm>
            <a:off x="898525" y="2683195"/>
            <a:ext cx="2765768" cy="1283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075005" y="4089758"/>
            <a:ext cx="2488119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</a:t>
            </a:r>
            <a:r>
              <a:rPr lang="en-US" altLang="ko-KR" sz="1000" dirty="0"/>
              <a:t>2</a:t>
            </a:r>
            <a:r>
              <a:rPr lang="ko-KR" altLang="en-US" sz="1000" dirty="0"/>
              <a:t>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항목 체크 박스 클릭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3178162" y="4931922"/>
            <a:ext cx="1950500" cy="672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898525" y="5839998"/>
            <a:ext cx="4382180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‘</a:t>
            </a:r>
            <a:r>
              <a:rPr lang="ko-KR" altLang="en-US" sz="1000" dirty="0"/>
              <a:t>클래스는 최대 </a:t>
            </a:r>
            <a:r>
              <a:rPr lang="en-US" altLang="ko-KR" sz="1000" dirty="0"/>
              <a:t>2</a:t>
            </a:r>
            <a:r>
              <a:rPr lang="ko-KR" altLang="en-US" sz="1000" dirty="0"/>
              <a:t>개 선택할 수 있습니다</a:t>
            </a:r>
            <a:r>
              <a:rPr lang="en-US" altLang="ko-KR" sz="1000" dirty="0"/>
              <a:t>.’ </a:t>
            </a:r>
            <a:r>
              <a:rPr lang="ko-KR" altLang="en-US" sz="1000" dirty="0"/>
              <a:t>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클릭한 체크 박스 비활성화 유지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325146" y="3219939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353681" y="3415505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006" y="3719506"/>
            <a:ext cx="270846" cy="342319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2709852" y="3890666"/>
            <a:ext cx="1443560" cy="104125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19922"/>
              </p:ext>
            </p:extLst>
          </p:nvPr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02"/>
          <a:stretch/>
        </p:blipFill>
        <p:spPr>
          <a:xfrm>
            <a:off x="8428319" y="1268413"/>
            <a:ext cx="3066043" cy="138291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1233"/>
              </p:ext>
            </p:extLst>
          </p:nvPr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8" b="56919"/>
          <a:stretch/>
        </p:blipFill>
        <p:spPr>
          <a:xfrm>
            <a:off x="8478809" y="1356158"/>
            <a:ext cx="3004668" cy="10921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9981143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2427"/>
            <a:ext cx="6336878" cy="479782"/>
          </a:xfrm>
          <a:prstGeom prst="bentConnector3">
            <a:avLst>
              <a:gd name="adj1" fmla="val 36239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7418</TotalTime>
  <Pages>7</Pages>
  <Words>3126</Words>
  <Characters>0</Characters>
  <Application>Microsoft Office PowerPoint</Application>
  <DocSecurity>0</DocSecurity>
  <PresentationFormat>와이드스크린</PresentationFormat>
  <Lines>0</Lines>
  <Paragraphs>425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카드만 보기 시스템</vt:lpstr>
      <vt:lpstr>카드 정보 상세 일람 시스템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4910</cp:revision>
  <dcterms:modified xsi:type="dcterms:W3CDTF">2024-11-22T10:48:02Z</dcterms:modified>
  <cp:version>9.103.97.45139</cp:version>
</cp:coreProperties>
</file>